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70" r:id="rId3"/>
    <p:sldId id="330" r:id="rId4"/>
    <p:sldId id="332" r:id="rId5"/>
    <p:sldId id="335" r:id="rId6"/>
    <p:sldId id="337" r:id="rId7"/>
    <p:sldId id="277" r:id="rId8"/>
    <p:sldId id="278" r:id="rId9"/>
    <p:sldId id="279" r:id="rId10"/>
    <p:sldId id="280" r:id="rId11"/>
    <p:sldId id="281" r:id="rId12"/>
    <p:sldId id="282" r:id="rId13"/>
    <p:sldId id="283" r:id="rId14"/>
    <p:sldId id="285" r:id="rId15"/>
    <p:sldId id="286" r:id="rId16"/>
    <p:sldId id="288" r:id="rId17"/>
    <p:sldId id="290" r:id="rId18"/>
    <p:sldId id="291" r:id="rId19"/>
    <p:sldId id="292" r:id="rId20"/>
    <p:sldId id="293" r:id="rId21"/>
    <p:sldId id="294" r:id="rId22"/>
    <p:sldId id="257" r:id="rId23"/>
    <p:sldId id="314" r:id="rId24"/>
    <p:sldId id="259" r:id="rId25"/>
    <p:sldId id="260" r:id="rId26"/>
    <p:sldId id="261" r:id="rId27"/>
    <p:sldId id="262" r:id="rId28"/>
    <p:sldId id="266" r:id="rId29"/>
    <p:sldId id="263" r:id="rId30"/>
    <p:sldId id="264" r:id="rId31"/>
    <p:sldId id="265" r:id="rId32"/>
    <p:sldId id="268" r:id="rId33"/>
    <p:sldId id="269" r:id="rId34"/>
    <p:sldId id="295" r:id="rId35"/>
    <p:sldId id="296" r:id="rId36"/>
    <p:sldId id="298" r:id="rId37"/>
    <p:sldId id="299" r:id="rId38"/>
    <p:sldId id="300" r:id="rId39"/>
    <p:sldId id="301" r:id="rId40"/>
    <p:sldId id="302" r:id="rId41"/>
    <p:sldId id="303" r:id="rId42"/>
    <p:sldId id="305" r:id="rId43"/>
    <p:sldId id="306" r:id="rId44"/>
    <p:sldId id="307" r:id="rId45"/>
    <p:sldId id="308" r:id="rId46"/>
    <p:sldId id="309" r:id="rId47"/>
    <p:sldId id="310" r:id="rId48"/>
    <p:sldId id="311" r:id="rId49"/>
    <p:sldId id="312" r:id="rId50"/>
    <p:sldId id="313" r:id="rId51"/>
    <p:sldId id="315" r:id="rId52"/>
    <p:sldId id="316" r:id="rId53"/>
    <p:sldId id="317" r:id="rId54"/>
    <p:sldId id="318" r:id="rId55"/>
    <p:sldId id="319" r:id="rId56"/>
    <p:sldId id="320" r:id="rId57"/>
    <p:sldId id="321" r:id="rId58"/>
    <p:sldId id="322" r:id="rId59"/>
    <p:sldId id="323" r:id="rId60"/>
    <p:sldId id="324" r:id="rId61"/>
    <p:sldId id="325" r:id="rId62"/>
    <p:sldId id="326" r:id="rId63"/>
    <p:sldId id="327" r:id="rId64"/>
    <p:sldId id="328" r:id="rId65"/>
    <p:sldId id="338" r:id="rId66"/>
    <p:sldId id="339" r:id="rId67"/>
    <p:sldId id="340" r:id="rId68"/>
    <p:sldId id="341" r:id="rId69"/>
    <p:sldId id="342" r:id="rId70"/>
    <p:sldId id="343" r:id="rId71"/>
    <p:sldId id="344" r:id="rId72"/>
    <p:sldId id="345" r:id="rId73"/>
    <p:sldId id="346" r:id="rId74"/>
    <p:sldId id="347" r:id="rId75"/>
    <p:sldId id="348" r:id="rId76"/>
    <p:sldId id="349" r:id="rId77"/>
    <p:sldId id="350" r:id="rId78"/>
    <p:sldId id="351" r:id="rId79"/>
    <p:sldId id="352" r:id="rId80"/>
    <p:sldId id="353" r:id="rId81"/>
    <p:sldId id="354" r:id="rId82"/>
    <p:sldId id="355" r:id="rId83"/>
    <p:sldId id="356" r:id="rId84"/>
    <p:sldId id="357" r:id="rId85"/>
    <p:sldId id="358" r:id="rId86"/>
    <p:sldId id="359" r:id="rId87"/>
    <p:sldId id="360" r:id="rId88"/>
    <p:sldId id="361" r:id="rId89"/>
    <p:sldId id="362" r:id="rId90"/>
    <p:sldId id="363" r:id="rId91"/>
    <p:sldId id="364" r:id="rId92"/>
    <p:sldId id="365" r:id="rId93"/>
    <p:sldId id="366" r:id="rId94"/>
    <p:sldId id="367" r:id="rId95"/>
    <p:sldId id="368" r:id="rId96"/>
    <p:sldId id="369" r:id="rId97"/>
    <p:sldId id="370" r:id="rId98"/>
    <p:sldId id="371" r:id="rId99"/>
    <p:sldId id="372" r:id="rId100"/>
    <p:sldId id="373" r:id="rId101"/>
    <p:sldId id="374" r:id="rId102"/>
    <p:sldId id="375" r:id="rId103"/>
    <p:sldId id="376" r:id="rId104"/>
    <p:sldId id="377" r:id="rId105"/>
    <p:sldId id="378" r:id="rId106"/>
    <p:sldId id="379" r:id="rId107"/>
    <p:sldId id="380" r:id="rId108"/>
    <p:sldId id="381" r:id="rId109"/>
    <p:sldId id="382" r:id="rId110"/>
    <p:sldId id="383" r:id="rId111"/>
    <p:sldId id="384" r:id="rId112"/>
    <p:sldId id="385" r:id="rId113"/>
    <p:sldId id="386" r:id="rId114"/>
    <p:sldId id="387" r:id="rId115"/>
    <p:sldId id="388" r:id="rId116"/>
    <p:sldId id="389" r:id="rId117"/>
    <p:sldId id="390" r:id="rId118"/>
    <p:sldId id="391" r:id="rId119"/>
    <p:sldId id="392" r:id="rId120"/>
    <p:sldId id="393" r:id="rId121"/>
    <p:sldId id="394" r:id="rId122"/>
    <p:sldId id="395" r:id="rId123"/>
    <p:sldId id="396" r:id="rId124"/>
    <p:sldId id="397" r:id="rId125"/>
    <p:sldId id="398" r:id="rId126"/>
    <p:sldId id="399" r:id="rId127"/>
    <p:sldId id="400" r:id="rId128"/>
    <p:sldId id="401" r:id="rId129"/>
    <p:sldId id="402" r:id="rId130"/>
    <p:sldId id="403" r:id="rId131"/>
    <p:sldId id="406" r:id="rId132"/>
    <p:sldId id="404" r:id="rId133"/>
    <p:sldId id="405" r:id="rId134"/>
    <p:sldId id="407" r:id="rId135"/>
    <p:sldId id="408" r:id="rId136"/>
    <p:sldId id="409" r:id="rId137"/>
    <p:sldId id="410" r:id="rId138"/>
    <p:sldId id="411" r:id="rId139"/>
    <p:sldId id="412" r:id="rId140"/>
    <p:sldId id="413" r:id="rId141"/>
    <p:sldId id="414" r:id="rId142"/>
    <p:sldId id="415" r:id="rId143"/>
    <p:sldId id="416" r:id="rId144"/>
    <p:sldId id="417" r:id="rId145"/>
    <p:sldId id="418" r:id="rId146"/>
  </p:sldIdLst>
  <p:sldSz cx="9144000" cy="6858000" type="screen4x3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1536" y="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theme" Target="theme/theme1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tableStyles" Target="tableStyles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ím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17" name="Alcím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hu-HU" smtClean="0"/>
              <a:t>Alcím mintájának szerkesztése</a:t>
            </a:r>
            <a:endParaRPr kumimoji="0" lang="en-US"/>
          </a:p>
        </p:txBody>
      </p:sp>
      <p:sp>
        <p:nvSpPr>
          <p:cNvPr id="30" name="Dátum helye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25FB24-E746-46D1-A051-812E30CBBBAF}" type="datetimeFigureOut">
              <a:rPr lang="hu-HU" smtClean="0"/>
              <a:pPr/>
              <a:t>2015.04.02.</a:t>
            </a:fld>
            <a:endParaRPr lang="hu-HU"/>
          </a:p>
        </p:txBody>
      </p:sp>
      <p:sp>
        <p:nvSpPr>
          <p:cNvPr id="19" name="Élőláb hely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27" name="Dia számának helye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E994E-8C0D-411A-B46D-E31E1FD165DD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hu-HU" smtClean="0"/>
              <a:t>Mintaszöveg szerkesztése</a:t>
            </a:r>
          </a:p>
          <a:p>
            <a:pPr lvl="1" eaLnBrk="1" latinLnBrk="0" hangingPunct="1"/>
            <a:r>
              <a:rPr lang="hu-HU" smtClean="0"/>
              <a:t>Második szint</a:t>
            </a:r>
          </a:p>
          <a:p>
            <a:pPr lvl="2" eaLnBrk="1" latinLnBrk="0" hangingPunct="1"/>
            <a:r>
              <a:rPr lang="hu-HU" smtClean="0"/>
              <a:t>Harmadik szint</a:t>
            </a:r>
          </a:p>
          <a:p>
            <a:pPr lvl="3" eaLnBrk="1" latinLnBrk="0" hangingPunct="1"/>
            <a:r>
              <a:rPr lang="hu-HU" smtClean="0"/>
              <a:t>Negyedik szint</a:t>
            </a:r>
          </a:p>
          <a:p>
            <a:pPr lvl="4" eaLnBrk="1" latinLnBrk="0" hangingPunct="1"/>
            <a:r>
              <a:rPr lang="hu-HU" smtClean="0"/>
              <a:t>Ötödik szint</a:t>
            </a:r>
            <a:endParaRPr kumimoji="0" lang="en-US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25FB24-E746-46D1-A051-812E30CBBBAF}" type="datetimeFigureOut">
              <a:rPr lang="hu-HU" smtClean="0"/>
              <a:pPr/>
              <a:t>2015.04.02.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E994E-8C0D-411A-B46D-E31E1FD165DD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hu-HU" smtClean="0"/>
              <a:t>Mintaszöveg szerkesztése</a:t>
            </a:r>
          </a:p>
          <a:p>
            <a:pPr lvl="1" eaLnBrk="1" latinLnBrk="0" hangingPunct="1"/>
            <a:r>
              <a:rPr lang="hu-HU" smtClean="0"/>
              <a:t>Második szint</a:t>
            </a:r>
          </a:p>
          <a:p>
            <a:pPr lvl="2" eaLnBrk="1" latinLnBrk="0" hangingPunct="1"/>
            <a:r>
              <a:rPr lang="hu-HU" smtClean="0"/>
              <a:t>Harmadik szint</a:t>
            </a:r>
          </a:p>
          <a:p>
            <a:pPr lvl="3" eaLnBrk="1" latinLnBrk="0" hangingPunct="1"/>
            <a:r>
              <a:rPr lang="hu-HU" smtClean="0"/>
              <a:t>Negyedik szint</a:t>
            </a:r>
          </a:p>
          <a:p>
            <a:pPr lvl="4" eaLnBrk="1" latinLnBrk="0" hangingPunct="1"/>
            <a:r>
              <a:rPr lang="hu-HU" smtClean="0"/>
              <a:t>Ötödik szint</a:t>
            </a:r>
            <a:endParaRPr kumimoji="0" lang="en-US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25FB24-E746-46D1-A051-812E30CBBBAF}" type="datetimeFigureOut">
              <a:rPr lang="hu-HU" smtClean="0"/>
              <a:pPr/>
              <a:t>2015.04.02.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E994E-8C0D-411A-B46D-E31E1FD165DD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hu-HU" smtClean="0"/>
              <a:t>Mintaszöveg szerkesztése</a:t>
            </a:r>
          </a:p>
          <a:p>
            <a:pPr lvl="1" eaLnBrk="1" latinLnBrk="0" hangingPunct="1"/>
            <a:r>
              <a:rPr lang="hu-HU" smtClean="0"/>
              <a:t>Második szint</a:t>
            </a:r>
          </a:p>
          <a:p>
            <a:pPr lvl="2" eaLnBrk="1" latinLnBrk="0" hangingPunct="1"/>
            <a:r>
              <a:rPr lang="hu-HU" smtClean="0"/>
              <a:t>Harmadik szint</a:t>
            </a:r>
          </a:p>
          <a:p>
            <a:pPr lvl="3" eaLnBrk="1" latinLnBrk="0" hangingPunct="1"/>
            <a:r>
              <a:rPr lang="hu-HU" smtClean="0"/>
              <a:t>Negyedik szint</a:t>
            </a:r>
          </a:p>
          <a:p>
            <a:pPr lvl="4" eaLnBrk="1" latinLnBrk="0" hangingPunct="1"/>
            <a:r>
              <a:rPr lang="hu-HU" smtClean="0"/>
              <a:t>Ötödik szint</a:t>
            </a:r>
            <a:endParaRPr kumimoji="0" lang="en-US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25FB24-E746-46D1-A051-812E30CBBBAF}" type="datetimeFigureOut">
              <a:rPr lang="hu-HU" smtClean="0"/>
              <a:pPr/>
              <a:t>2015.04.02.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E994E-8C0D-411A-B46D-E31E1FD165DD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25FB24-E746-46D1-A051-812E30CBBBAF}" type="datetimeFigureOut">
              <a:rPr lang="hu-HU" smtClean="0"/>
              <a:pPr/>
              <a:t>2015.04.02.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E994E-8C0D-411A-B46D-E31E1FD165DD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hu-HU" smtClean="0"/>
              <a:t>Mintaszöveg szerkesztése</a:t>
            </a:r>
          </a:p>
          <a:p>
            <a:pPr lvl="1" eaLnBrk="1" latinLnBrk="0" hangingPunct="1"/>
            <a:r>
              <a:rPr lang="hu-HU" smtClean="0"/>
              <a:t>Második szint</a:t>
            </a:r>
          </a:p>
          <a:p>
            <a:pPr lvl="2" eaLnBrk="1" latinLnBrk="0" hangingPunct="1"/>
            <a:r>
              <a:rPr lang="hu-HU" smtClean="0"/>
              <a:t>Harmadik szint</a:t>
            </a:r>
          </a:p>
          <a:p>
            <a:pPr lvl="3" eaLnBrk="1" latinLnBrk="0" hangingPunct="1"/>
            <a:r>
              <a:rPr lang="hu-HU" smtClean="0"/>
              <a:t>Negyedik szint</a:t>
            </a:r>
          </a:p>
          <a:p>
            <a:pPr lvl="4" eaLnBrk="1" latinLnBrk="0" hangingPunct="1"/>
            <a:r>
              <a:rPr lang="hu-HU" smtClean="0"/>
              <a:t>Ötödik szint</a:t>
            </a:r>
            <a:endParaRPr kumimoji="0" lang="en-US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hu-HU" smtClean="0"/>
              <a:t>Mintaszöveg szerkesztése</a:t>
            </a:r>
          </a:p>
          <a:p>
            <a:pPr lvl="1" eaLnBrk="1" latinLnBrk="0" hangingPunct="1"/>
            <a:r>
              <a:rPr lang="hu-HU" smtClean="0"/>
              <a:t>Második szint</a:t>
            </a:r>
          </a:p>
          <a:p>
            <a:pPr lvl="2" eaLnBrk="1" latinLnBrk="0" hangingPunct="1"/>
            <a:r>
              <a:rPr lang="hu-HU" smtClean="0"/>
              <a:t>Harmadik szint</a:t>
            </a:r>
          </a:p>
          <a:p>
            <a:pPr lvl="3" eaLnBrk="1" latinLnBrk="0" hangingPunct="1"/>
            <a:r>
              <a:rPr lang="hu-HU" smtClean="0"/>
              <a:t>Negyedik szint</a:t>
            </a:r>
          </a:p>
          <a:p>
            <a:pPr lvl="4" eaLnBrk="1" latinLnBrk="0" hangingPunct="1"/>
            <a:r>
              <a:rPr lang="hu-HU" smtClean="0"/>
              <a:t>Ötödik szint</a:t>
            </a:r>
            <a:endParaRPr kumimoji="0" lang="en-US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25FB24-E746-46D1-A051-812E30CBBBAF}" type="datetimeFigureOut">
              <a:rPr lang="hu-HU" smtClean="0"/>
              <a:pPr/>
              <a:t>2015.04.02.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E994E-8C0D-411A-B46D-E31E1FD165DD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hu-HU" smtClean="0"/>
              <a:t>Mintaszöveg szerkesztése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hu-HU" smtClean="0"/>
              <a:t>Mintaszöveg szerkesztése</a:t>
            </a:r>
          </a:p>
        </p:txBody>
      </p:sp>
      <p:sp>
        <p:nvSpPr>
          <p:cNvPr id="5" name="Tartalom helye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hu-HU" smtClean="0"/>
              <a:t>Mintaszöveg szerkesztése</a:t>
            </a:r>
          </a:p>
          <a:p>
            <a:pPr lvl="1" eaLnBrk="1" latinLnBrk="0" hangingPunct="1"/>
            <a:r>
              <a:rPr lang="hu-HU" smtClean="0"/>
              <a:t>Második szint</a:t>
            </a:r>
          </a:p>
          <a:p>
            <a:pPr lvl="2" eaLnBrk="1" latinLnBrk="0" hangingPunct="1"/>
            <a:r>
              <a:rPr lang="hu-HU" smtClean="0"/>
              <a:t>Harmadik szint</a:t>
            </a:r>
          </a:p>
          <a:p>
            <a:pPr lvl="3" eaLnBrk="1" latinLnBrk="0" hangingPunct="1"/>
            <a:r>
              <a:rPr lang="hu-HU" smtClean="0"/>
              <a:t>Negyedik szint</a:t>
            </a:r>
          </a:p>
          <a:p>
            <a:pPr lvl="4" eaLnBrk="1" latinLnBrk="0" hangingPunct="1"/>
            <a:r>
              <a:rPr lang="hu-HU" smtClean="0"/>
              <a:t>Ötödik szint</a:t>
            </a:r>
            <a:endParaRPr kumimoji="0" lang="en-US"/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hu-HU" smtClean="0"/>
              <a:t>Mintaszöveg szerkesztése</a:t>
            </a:r>
          </a:p>
          <a:p>
            <a:pPr lvl="1" eaLnBrk="1" latinLnBrk="0" hangingPunct="1"/>
            <a:r>
              <a:rPr lang="hu-HU" smtClean="0"/>
              <a:t>Második szint</a:t>
            </a:r>
          </a:p>
          <a:p>
            <a:pPr lvl="2" eaLnBrk="1" latinLnBrk="0" hangingPunct="1"/>
            <a:r>
              <a:rPr lang="hu-HU" smtClean="0"/>
              <a:t>Harmadik szint</a:t>
            </a:r>
          </a:p>
          <a:p>
            <a:pPr lvl="3" eaLnBrk="1" latinLnBrk="0" hangingPunct="1"/>
            <a:r>
              <a:rPr lang="hu-HU" smtClean="0"/>
              <a:t>Negyedik szint</a:t>
            </a:r>
          </a:p>
          <a:p>
            <a:pPr lvl="4" eaLnBrk="1" latinLnBrk="0" hangingPunct="1"/>
            <a:r>
              <a:rPr lang="hu-HU" smtClean="0"/>
              <a:t>Ötödik szint</a:t>
            </a:r>
            <a:endParaRPr kumimoji="0" lang="en-US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25FB24-E746-46D1-A051-812E30CBBBAF}" type="datetimeFigureOut">
              <a:rPr lang="hu-HU" smtClean="0"/>
              <a:pPr/>
              <a:t>2015.04.02.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E994E-8C0D-411A-B46D-E31E1FD165DD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25FB24-E746-46D1-A051-812E30CBBBAF}" type="datetimeFigureOut">
              <a:rPr lang="hu-HU" smtClean="0"/>
              <a:pPr/>
              <a:t>2015.04.02.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E994E-8C0D-411A-B46D-E31E1FD165DD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25FB24-E746-46D1-A051-812E30CBBBAF}" type="datetimeFigureOut">
              <a:rPr lang="hu-HU" smtClean="0"/>
              <a:pPr/>
              <a:t>2015.04.02.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E994E-8C0D-411A-B46D-E31E1FD165DD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3" name="Szöveg helye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hu-HU" smtClean="0"/>
              <a:t>Mintaszöveg szerkesztése</a:t>
            </a:r>
          </a:p>
          <a:p>
            <a:pPr lvl="1" eaLnBrk="1" latinLnBrk="0" hangingPunct="1"/>
            <a:r>
              <a:rPr lang="hu-HU" smtClean="0"/>
              <a:t>Második szint</a:t>
            </a:r>
          </a:p>
          <a:p>
            <a:pPr lvl="2" eaLnBrk="1" latinLnBrk="0" hangingPunct="1"/>
            <a:r>
              <a:rPr lang="hu-HU" smtClean="0"/>
              <a:t>Harmadik szint</a:t>
            </a:r>
          </a:p>
          <a:p>
            <a:pPr lvl="3" eaLnBrk="1" latinLnBrk="0" hangingPunct="1"/>
            <a:r>
              <a:rPr lang="hu-HU" smtClean="0"/>
              <a:t>Negyedik szint</a:t>
            </a:r>
          </a:p>
          <a:p>
            <a:pPr lvl="4" eaLnBrk="1" latinLnBrk="0" hangingPunct="1"/>
            <a:r>
              <a:rPr lang="hu-HU" smtClean="0"/>
              <a:t>Ötödik szint</a:t>
            </a:r>
            <a:endParaRPr kumimoji="0" lang="en-US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25FB24-E746-46D1-A051-812E30CBBBAF}" type="datetimeFigureOut">
              <a:rPr lang="hu-HU" smtClean="0"/>
              <a:pPr/>
              <a:t>2015.04.02.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E994E-8C0D-411A-B46D-E31E1FD165DD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gy sarkán kerekítve levágott téglalap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Derékszögű háromszög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25FB24-E746-46D1-A051-812E30CBBBAF}" type="datetimeFigureOut">
              <a:rPr lang="hu-HU" smtClean="0"/>
              <a:pPr/>
              <a:t>2015.04.02.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A18E994E-8C0D-411A-B46D-E31E1FD165DD}" type="slidenum">
              <a:rPr lang="hu-HU" smtClean="0"/>
              <a:pPr/>
              <a:t>‹#›</a:t>
            </a:fld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hu-HU" smtClean="0"/>
              <a:t>Kép beszúrásához kattintson az ikonra</a:t>
            </a:r>
            <a:endParaRPr kumimoji="0" lang="en-US" dirty="0"/>
          </a:p>
        </p:txBody>
      </p:sp>
      <p:sp>
        <p:nvSpPr>
          <p:cNvPr id="10" name="Szabadkézi sokszög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Szabadkézi sokszög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zabadkézi sokszög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Szabadkézi sokszög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Cím helye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30" name="Szöveg helye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hu-HU" smtClean="0"/>
              <a:t>Mintaszöveg szerkesztése</a:t>
            </a:r>
          </a:p>
          <a:p>
            <a:pPr lvl="1" eaLnBrk="1" latinLnBrk="0" hangingPunct="1"/>
            <a:r>
              <a:rPr kumimoji="0" lang="hu-HU" smtClean="0"/>
              <a:t>Második szint</a:t>
            </a:r>
          </a:p>
          <a:p>
            <a:pPr lvl="2" eaLnBrk="1" latinLnBrk="0" hangingPunct="1"/>
            <a:r>
              <a:rPr kumimoji="0" lang="hu-HU" smtClean="0"/>
              <a:t>Harmadik szint</a:t>
            </a:r>
          </a:p>
          <a:p>
            <a:pPr lvl="3" eaLnBrk="1" latinLnBrk="0" hangingPunct="1"/>
            <a:r>
              <a:rPr kumimoji="0" lang="hu-HU" smtClean="0"/>
              <a:t>Negyedik szint</a:t>
            </a:r>
          </a:p>
          <a:p>
            <a:pPr lvl="4" eaLnBrk="1" latinLnBrk="0" hangingPunct="1"/>
            <a:r>
              <a:rPr kumimoji="0" lang="hu-HU" smtClean="0"/>
              <a:t>Ötödik szint</a:t>
            </a:r>
            <a:endParaRPr kumimoji="0" lang="en-US"/>
          </a:p>
        </p:txBody>
      </p:sp>
      <p:sp>
        <p:nvSpPr>
          <p:cNvPr id="10" name="Dátum helye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B025FB24-E746-46D1-A051-812E30CBBBAF}" type="datetimeFigureOut">
              <a:rPr lang="hu-HU" smtClean="0"/>
              <a:pPr/>
              <a:t>2015.04.02.</a:t>
            </a:fld>
            <a:endParaRPr lang="hu-HU"/>
          </a:p>
        </p:txBody>
      </p:sp>
      <p:sp>
        <p:nvSpPr>
          <p:cNvPr id="22" name="Élőláb helye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18" name="Dia számának helye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A18E994E-8C0D-411A-B46D-E31E1FD165DD}" type="slidenum">
              <a:rPr lang="hu-HU" smtClean="0"/>
              <a:pPr/>
              <a:t>‹#›</a:t>
            </a:fld>
            <a:endParaRPr lang="hu-HU"/>
          </a:p>
        </p:txBody>
      </p:sp>
      <p:grpSp>
        <p:nvGrpSpPr>
          <p:cNvPr id="2" name="Csoportba foglalás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Szabadkézi sokszög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Szabadkézi sokszög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7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7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7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7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7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7.xml"/></Relationships>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7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7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7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7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7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7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7.xml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eg"/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7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7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251520" y="404664"/>
            <a:ext cx="8133528" cy="3528392"/>
          </a:xfrm>
        </p:spPr>
        <p:txBody>
          <a:bodyPr>
            <a:normAutofit/>
          </a:bodyPr>
          <a:lstStyle/>
          <a:p>
            <a:r>
              <a:rPr lang="hu-HU" sz="3100" dirty="0" smtClean="0"/>
              <a:t>DUNÁNTÚLI CIGÁNYSÁG FELEMELKEDÉSÉÉRT KÖZHASZNÚ EGYESÜLET</a:t>
            </a:r>
            <a:r>
              <a:rPr lang="hu-HU" sz="4000" dirty="0"/>
              <a:t/>
            </a:r>
            <a:br>
              <a:rPr lang="hu-HU" sz="4000" dirty="0"/>
            </a:br>
            <a:r>
              <a:rPr lang="hu-HU" sz="4000" dirty="0" smtClean="0"/>
              <a:t>A LOVÁSZPATONAI DUCIFE TANODA</a:t>
            </a:r>
            <a:br>
              <a:rPr lang="hu-HU" sz="4000" dirty="0" smtClean="0"/>
            </a:br>
            <a:r>
              <a:rPr lang="hu-HU" sz="4000" dirty="0" smtClean="0"/>
              <a:t>TÁMOP-3.3.9.A-12/2-2012-0037</a:t>
            </a:r>
            <a:br>
              <a:rPr lang="hu-HU" sz="4000" dirty="0" smtClean="0"/>
            </a:br>
            <a:endParaRPr lang="hu-HU" sz="4000" dirty="0"/>
          </a:p>
        </p:txBody>
      </p:sp>
      <p:sp>
        <p:nvSpPr>
          <p:cNvPr id="12" name="Alcím 11"/>
          <p:cNvSpPr>
            <a:spLocks noGrp="1"/>
          </p:cNvSpPr>
          <p:nvPr>
            <p:ph type="subTitle" idx="1"/>
          </p:nvPr>
        </p:nvSpPr>
        <p:spPr>
          <a:xfrm>
            <a:off x="539552" y="3429000"/>
            <a:ext cx="7854696" cy="1752600"/>
          </a:xfrm>
        </p:spPr>
        <p:txBody>
          <a:bodyPr>
            <a:normAutofit/>
          </a:bodyPr>
          <a:lstStyle/>
          <a:p>
            <a:r>
              <a:rPr lang="hu-HU" sz="3200" dirty="0" smtClean="0"/>
              <a:t>PROJEKTZÁRÓ RENDEZVÉNY</a:t>
            </a:r>
          </a:p>
          <a:p>
            <a:r>
              <a:rPr lang="hu-HU" sz="3200" dirty="0" smtClean="0"/>
              <a:t>2015. MÁRCIUS 25.</a:t>
            </a:r>
          </a:p>
          <a:p>
            <a:r>
              <a:rPr lang="hu-HU" sz="3200" dirty="0" smtClean="0"/>
              <a:t>A TANODA BEMUTATÁSA</a:t>
            </a:r>
            <a:endParaRPr lang="hu-HU" sz="3200" dirty="0"/>
          </a:p>
        </p:txBody>
      </p:sp>
    </p:spTree>
  </p:cSld>
  <p:clrMapOvr>
    <a:masterClrMapping/>
  </p:clrMapOvr>
  <p:transition spd="slow" advClick="0" advTm="8000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Tanoda2 009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slow" advClick="0" advTm="400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F:\tanoda\TanodaÚj mappa\2014-05-16-Konferencia\DSC03616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48" y="548680"/>
            <a:ext cx="9144000" cy="6121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2735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:push dir="u"/>
      </p:transition>
    </mc:Choice>
    <mc:Fallback xmlns="">
      <p:transition spd="slow" advClick="0" advTm="5000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F:\tanoda\TanodaÚj mappa\2014-05-16-Konferencia\DSC03620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68405"/>
            <a:ext cx="9144000" cy="6121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2344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:push dir="u"/>
      </p:transition>
    </mc:Choice>
    <mc:Fallback xmlns="">
      <p:transition spd="slow" advClick="0" advTm="5000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F:\tanoda\TanodaÚj mappa\2014-05-16-Konferencia\DSC03628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68405"/>
            <a:ext cx="9144000" cy="6121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9510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:push dir="u"/>
      </p:transition>
    </mc:Choice>
    <mc:Fallback xmlns="">
      <p:transition spd="slow" advClick="0" advTm="5000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3" name="Picture 3" descr="F:\tanoda\TanodaÚj mappa\2014-05-16-Konferencia\DSC03635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68405"/>
            <a:ext cx="9144000" cy="6121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7104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:push dir="u"/>
      </p:transition>
    </mc:Choice>
    <mc:Fallback xmlns="">
      <p:transition spd="slow" advClick="0" advTm="5000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7" name="Picture 3" descr="F:\tanoda\TanodaÚj mappa\2014-05-16-Konferencia\DSC03661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68405"/>
            <a:ext cx="9144000" cy="6121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9275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:push dir="u"/>
      </p:transition>
    </mc:Choice>
    <mc:Fallback xmlns="">
      <p:transition spd="slow" advClick="0" advTm="5000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F:\tanoda\TanodaÚj mappa\2014-05-16-Konferencia\DSC03676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68405"/>
            <a:ext cx="9144000" cy="6121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2652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:push dir="u"/>
      </p:transition>
    </mc:Choice>
    <mc:Fallback xmlns="">
      <p:transition spd="slow" advClick="0" advTm="5000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F:\tanoda\TanodaÚj mappa\2014-05-16-Konferencia\DSC03689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68405"/>
            <a:ext cx="9144000" cy="6121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8050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:push dir="u"/>
      </p:transition>
    </mc:Choice>
    <mc:Fallback xmlns="">
      <p:transition spd="slow" advClick="0" advTm="5000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F:\tanoda\TanodaÚj mappa\2014-05-16-Konferencia\DSC03693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68405"/>
            <a:ext cx="9144000" cy="6121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507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:push dir="u"/>
      </p:transition>
    </mc:Choice>
    <mc:Fallback xmlns="">
      <p:transition spd="slow" advClick="0" advTm="5000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95536" y="2924944"/>
            <a:ext cx="8305800" cy="1143000"/>
          </a:xfrm>
        </p:spPr>
        <p:txBody>
          <a:bodyPr>
            <a:noAutofit/>
          </a:bodyPr>
          <a:lstStyle/>
          <a:p>
            <a:pPr algn="ctr"/>
            <a:r>
              <a:rPr lang="hu-HU" sz="7200" dirty="0" smtClean="0"/>
              <a:t>TÁBOR</a:t>
            </a:r>
            <a:br>
              <a:rPr lang="hu-HU" sz="7200" dirty="0" smtClean="0"/>
            </a:br>
            <a:r>
              <a:rPr lang="hu-HU" sz="7200" dirty="0" smtClean="0"/>
              <a:t>2014. JÚLIUS</a:t>
            </a:r>
            <a:endParaRPr lang="hu-HU" sz="7200" dirty="0"/>
          </a:p>
        </p:txBody>
      </p:sp>
    </p:spTree>
    <p:extLst>
      <p:ext uri="{BB962C8B-B14F-4D97-AF65-F5344CB8AC3E}">
        <p14:creationId xmlns:p14="http://schemas.microsoft.com/office/powerpoint/2010/main" val="1295443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:cut/>
      </p:transition>
    </mc:Choice>
    <mc:Fallback xmlns="">
      <p:transition spd="slow" advClick="0" advTm="5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F:\tanoda\TanodaÚj mappa\2014-07-06 Tábor2014\Tábor2014 004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5864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5000">
        <p14:ripple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Tanoda2 010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slow" advClick="0" advTm="3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F:\tanoda\TanodaÚj mappa\2014-07-06 Tábor2014\Tábor2014 010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2252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5000">
        <p14:ripple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F:\tanoda\TanodaÚj mappa\2014-07-06 Tábor2014\Tábor2014 026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8294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5000">
        <p14:ripple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F:\tanoda\TanodaÚj mappa\2014-07-07 Tábor2014\Tábor2014 011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2710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5000">
        <p14:ripple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F:\tanoda\TanodaÚj mappa\2014-07-08 Tábor2014\Tábor2014 004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7540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5000">
        <p14:ripple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F:\tanoda\TanodaÚj mappa\2014-07-08 Tábor2014\Tábor2014 012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8535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5000">
        <p14:ripple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F:\tanoda\TanodaÚj mappa\2014-07-09 Tábor2014\Tábor2014 011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4856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5000">
        <p14:ripple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F:\tanoda\TanodaÚj mappa\2014-07-09 Tábor2014\Tábor2014 017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5806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5000">
        <p14:ripple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95536" y="3356992"/>
            <a:ext cx="8305800" cy="1143000"/>
          </a:xfrm>
        </p:spPr>
        <p:txBody>
          <a:bodyPr>
            <a:noAutofit/>
          </a:bodyPr>
          <a:lstStyle/>
          <a:p>
            <a:pPr algn="ctr"/>
            <a:r>
              <a:rPr lang="hu-HU" sz="7200" dirty="0" smtClean="0"/>
              <a:t>KULTURÁLIS NAP</a:t>
            </a:r>
            <a:br>
              <a:rPr lang="hu-HU" sz="7200" dirty="0" smtClean="0"/>
            </a:br>
            <a:r>
              <a:rPr lang="hu-HU" sz="7200" dirty="0" smtClean="0"/>
              <a:t>2014. OKTÓBER</a:t>
            </a:r>
            <a:endParaRPr lang="hu-HU" sz="7200" dirty="0"/>
          </a:p>
        </p:txBody>
      </p:sp>
    </p:spTree>
    <p:extLst>
      <p:ext uri="{BB962C8B-B14F-4D97-AF65-F5344CB8AC3E}">
        <p14:creationId xmlns:p14="http://schemas.microsoft.com/office/powerpoint/2010/main" val="159904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:wheel spokes="1"/>
      </p:transition>
    </mc:Choice>
    <mc:Fallback xmlns="">
      <p:transition spd="slow" advClick="0" advTm="5000">
        <p:wheel spokes="1"/>
      </p:transition>
    </mc:Fallback>
  </mc:AlternateContent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F:\tanoda\TanodaÚj mappa\2014-10-03-DCF-kulturalis nap\001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5290467"/>
      </p:ext>
    </p:extLst>
  </p:cSld>
  <p:clrMapOvr>
    <a:masterClrMapping/>
  </p:clrMapOvr>
  <p:transition spd="slow" advClick="0" advTm="5000">
    <p:wheel spokes="1"/>
  </p:transition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F:\tanoda\TanodaÚj mappa\2014-10-03-DCF-kulturalis nap\003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5389878"/>
      </p:ext>
    </p:extLst>
  </p:cSld>
  <p:clrMapOvr>
    <a:masterClrMapping/>
  </p:clrMapOvr>
  <p:transition spd="slow" advClick="0" advTm="5000">
    <p:wheel spokes="1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Tanoda2 011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slow" advClick="0" advTm="3000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F:\tanoda\TanodaÚj mappa\2014-10-03-DCF-kulturalis nap\005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9487333"/>
      </p:ext>
    </p:extLst>
  </p:cSld>
  <p:clrMapOvr>
    <a:masterClrMapping/>
  </p:clrMapOvr>
  <p:transition spd="slow" advClick="0" advTm="5000">
    <p:wheel spokes="1"/>
  </p:transition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F:\tanoda\TanodaÚj mappa\2014-10-03-DCF-kulturalis nap\006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117299"/>
      </p:ext>
    </p:extLst>
  </p:cSld>
  <p:clrMapOvr>
    <a:masterClrMapping/>
  </p:clrMapOvr>
  <p:transition spd="slow" advClick="0" advTm="5000">
    <p:wheel spokes="1"/>
  </p:transition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F:\tanoda\TanodaÚj mappa\2014-10-03-DCF-kulturalis nap\011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8578722"/>
      </p:ext>
    </p:extLst>
  </p:cSld>
  <p:clrMapOvr>
    <a:masterClrMapping/>
  </p:clrMapOvr>
  <p:transition spd="slow" advClick="0" advTm="5000">
    <p:wheel spokes="1"/>
  </p:transition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F:\tanoda\TanodaÚj mappa\2014-10-03-DCF-kulturalis nap\016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3172593"/>
      </p:ext>
    </p:extLst>
  </p:cSld>
  <p:clrMapOvr>
    <a:masterClrMapping/>
  </p:clrMapOvr>
  <p:transition spd="slow" advClick="0" advTm="5000">
    <p:wheel spokes="1"/>
  </p:transition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F:\tanoda\TanodaÚj mappa\2014-10-03-DCF-kulturalis nap\031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9353798"/>
      </p:ext>
    </p:extLst>
  </p:cSld>
  <p:clrMapOvr>
    <a:masterClrMapping/>
  </p:clrMapOvr>
  <p:transition spd="slow" advClick="0" advTm="5000">
    <p:wheel spokes="1"/>
  </p:transition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67544" y="3068960"/>
            <a:ext cx="8305800" cy="1143000"/>
          </a:xfrm>
        </p:spPr>
        <p:txBody>
          <a:bodyPr>
            <a:noAutofit/>
          </a:bodyPr>
          <a:lstStyle/>
          <a:p>
            <a:pPr algn="ctr"/>
            <a:r>
              <a:rPr lang="hu-HU" sz="6000" dirty="0" smtClean="0"/>
              <a:t>KIRÁNDULÁS BUDAPEST 2014. NOVEMBER 15.</a:t>
            </a:r>
            <a:endParaRPr lang="hu-HU" sz="6000" dirty="0"/>
          </a:p>
        </p:txBody>
      </p:sp>
    </p:spTree>
    <p:extLst>
      <p:ext uri="{BB962C8B-B14F-4D97-AF65-F5344CB8AC3E}">
        <p14:creationId xmlns:p14="http://schemas.microsoft.com/office/powerpoint/2010/main" val="3918391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5000">
        <p:checker/>
      </p:transition>
    </mc:Choice>
    <mc:Fallback xmlns="">
      <p:transition spd="slow" advClick="0" advTm="5000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F:\tanoda\TanodaÚj mappa\2014-11-15-DCF-Budapest\Budapest- 001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2724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5000">
        <p:checker/>
      </p:transition>
    </mc:Choice>
    <mc:Fallback xmlns="">
      <p:transition spd="slow" advClick="0" advTm="5000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 descr="F:\tanoda\TanodaÚj mappa\2014-11-15-DCF-Budapest\Budapest- 005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7178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5000">
        <p:checker/>
      </p:transition>
    </mc:Choice>
    <mc:Fallback xmlns="">
      <p:transition spd="slow" advClick="0" advTm="5000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 descr="F:\tanoda\TanodaÚj mappa\2014-11-15-DCF-Budapest\Budapest- 021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6979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5000">
        <p:checker/>
      </p:transition>
    </mc:Choice>
    <mc:Fallback xmlns="">
      <p:transition spd="slow" advClick="0" advTm="5000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 descr="F:\tanoda\TanodaÚj mappa\2014-11-15-DCF-Budapest\Budapest- 073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6383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5000">
        <p:checker/>
      </p:transition>
    </mc:Choice>
    <mc:Fallback xmlns="">
      <p:transition spd="slow" advClick="0" advTm="5000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Tanoda2 012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slow" advClick="0" advTm="4000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F:\tanoda\TanodaÚj mappa\2014-11-15-DCF-Budapest\Budapest- 115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1172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5000">
        <p:checker/>
      </p:transition>
    </mc:Choice>
    <mc:Fallback xmlns="">
      <p:transition spd="slow" advClick="0" advTm="5000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 descr="F:\tanoda\TanodaÚj mappa\2014-11-15-DCF-Budapest\Budapest- 134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2023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5000">
        <p:checker/>
      </p:transition>
    </mc:Choice>
    <mc:Fallback xmlns="">
      <p:transition spd="slow" advClick="0" advTm="5000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 descr="F:\tanoda\TanodaÚj mappa\2014-11-15-DCF-Budapest\Budapest- 159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2735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5000">
        <p:checker/>
      </p:transition>
    </mc:Choice>
    <mc:Fallback xmlns="">
      <p:transition spd="slow" advClick="0" advTm="5000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 descr="F:\tanoda\TanodaÚj mappa\2014-11-15-DCF-Budapest\Budapest- 189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8673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5000">
        <p:checker/>
      </p:transition>
    </mc:Choice>
    <mc:Fallback xmlns="">
      <p:transition spd="slow" advClick="0" advTm="5000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67544" y="3140968"/>
            <a:ext cx="8305800" cy="1143000"/>
          </a:xfrm>
        </p:spPr>
        <p:txBody>
          <a:bodyPr>
            <a:noAutofit/>
          </a:bodyPr>
          <a:lstStyle/>
          <a:p>
            <a:pPr algn="ctr"/>
            <a:r>
              <a:rPr lang="hu-HU" sz="7200" dirty="0" smtClean="0"/>
              <a:t>KIRÁNDULÁS </a:t>
            </a:r>
            <a:br>
              <a:rPr lang="hu-HU" sz="7200" dirty="0" smtClean="0"/>
            </a:br>
            <a:r>
              <a:rPr lang="hu-HU" sz="7200" dirty="0" smtClean="0"/>
              <a:t>2015. MÁRCIUS 21.</a:t>
            </a:r>
            <a:endParaRPr lang="hu-HU" sz="7200" dirty="0"/>
          </a:p>
        </p:txBody>
      </p:sp>
    </p:spTree>
    <p:extLst>
      <p:ext uri="{BB962C8B-B14F-4D97-AF65-F5344CB8AC3E}">
        <p14:creationId xmlns:p14="http://schemas.microsoft.com/office/powerpoint/2010/main" val="3913919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5000">
        <p14:vortex dir="r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 descr="F:\tanoda\2015-03-21 Pákozd Tanoda\DCF20150321-T339-DSCN2321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4421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Click="0" advTm="5000">
        <p14:glitter pattern="hexagon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 descr="F:\tanoda\2015-03-21 Pákozd Tanoda\DCF20150321-T339-DSCN2325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9017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5000">
        <p14:prism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 descr="F:\tanoda\2015-03-21 Pákozd Tanoda\DCF20150321-T339-DSCN2326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1727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5000">
        <p14:prism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 descr="F:\tanoda\2015-03-21 Pákozd Tanoda\DCF20150321-T339-DSCN2341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5099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5000">
        <p14:prism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 descr="F:\tanoda\2015-03-21 Pákozd Tanoda\DCF20150321-T339-DSCN2347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8491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5000">
        <p14:prism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Tanoda2 014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slow" advClick="0" advTm="400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 descr="F:\tanoda\2015-03-21 Pákozd Tanoda\DCF20150321-T339-DSCN2351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7771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5000">
        <p14:prism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 descr="F:\tanoda\2015-03-21 Pákozd Tanoda\DCF20150321-T339-DSCN2359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7163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5000">
        <p14:prism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 descr="F:\tanoda\2015-03-21 Pákozd Tanoda\DCF20150321-T339-DSCN2363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4932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5000">
        <p14:prism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 descr="F:\tanoda\2015-03-21 Pákozd Tanoda\Pákozd Tanoda 001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707" name="Picture 3" descr="F:\tanoda\2015-03-21 Pákozd Tanoda\Pákozd Tanoda 033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2086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5000">
        <p14:prism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 descr="F:\tanoda\2015-03-21 Pákozd Tanoda\Pákozd Tanoda 002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1921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5000">
        <p14:prism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 descr="F:\tanoda\2015-03-21 Pákozd Tanoda\Pákozd Tanoda 009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2523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5000">
        <p14:prism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Tanoda2 016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slow" advClick="0" advTm="4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Tanoda2 020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slow" advClick="0" advTm="4000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Tanoda2 023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slow" advClick="0" advTm="4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Tanoda2 024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slow" advClick="0" advTm="4000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Tanoda2 025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slow" advClick="0" advTm="4000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40529574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Tanoda2 026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slow" advClick="0" advTm="4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Tanoda2 028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slow" advClick="0" advTm="400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95536" y="2708920"/>
            <a:ext cx="8305800" cy="1143000"/>
          </a:xfrm>
        </p:spPr>
        <p:txBody>
          <a:bodyPr>
            <a:normAutofit fontScale="90000"/>
          </a:bodyPr>
          <a:lstStyle/>
          <a:p>
            <a:r>
              <a:rPr lang="hu-HU" dirty="0" smtClean="0"/>
              <a:t>NYÁRI TÁBOR 2013. 08.13.-08.18.</a:t>
            </a:r>
            <a:endParaRPr lang="hu-HU" dirty="0"/>
          </a:p>
        </p:txBody>
      </p:sp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Tanoda tábor 2013 001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Tanoda tábor 2013 010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wipe dir="d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Tanoda tábor 2013 012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wedg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Tanoda tábor 2013 018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Click="0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Tanoda tábor 2013 019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Tanoda tábor 2013 029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wedg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Tanoda tábor 2013 022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wedg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9475136"/>
      </p:ext>
    </p:extLst>
  </p:cSld>
  <p:clrMapOvr>
    <a:masterClrMapping/>
  </p:clrMapOvr>
  <p:transition spd="slow" advClick="0" advTm="4000">
    <p:split orient="vert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Tanoda tábor 2013 023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Click="0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Tanoda tábor 2013 024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Tanoda tábor 2013 046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dissolv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 descr="Tanoda tábor 2013 049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wipe dir="d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Tanoda tábor 2013 060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Tanoda tábor 2013 072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Tanoda tábor 2013 091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Tanoda tábor 2013 117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Tanoda tábor 2013 128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Tanoda tábor 2013 151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593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4000">
        <p:circle/>
      </p:transition>
    </mc:Choice>
    <mc:Fallback xmlns="">
      <p:transition spd="slow" advClick="0" advTm="4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Tanoda tábor 2013 170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Tanoda tábor 2013 193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Kép 2" descr="Tanoda tábor 2013 196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Tanoda tábor 2013 294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pic>
        <p:nvPicPr>
          <p:cNvPr id="3" name="Kép 2" descr="Tanoda tábor 2013 305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Tanoda tábor 2013 307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Tanoda tábor 2013 327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Tanoda tábor 2013 362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Tanoda tábor 2013 396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Tanoda tábor 2013 400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Tanoda tábor 2013 430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slow" advClick="0" advTm="8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Tanoda tábor 2013 448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648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4000">
        <p:circle/>
      </p:transition>
    </mc:Choice>
    <mc:Fallback xmlns="">
      <p:transition spd="slow" advClick="0" advTm="4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Tanoda tábor 2013 479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3300976"/>
          </a:xfrm>
        </p:spPr>
        <p:txBody>
          <a:bodyPr>
            <a:normAutofit fontScale="90000"/>
          </a:bodyPr>
          <a:lstStyle/>
          <a:p>
            <a:pPr algn="ctr"/>
            <a:r>
              <a:rPr lang="hu-HU" dirty="0" smtClean="0"/>
              <a:t/>
            </a:r>
            <a:br>
              <a:rPr lang="hu-HU" dirty="0" smtClean="0"/>
            </a:br>
            <a:r>
              <a:rPr lang="hu-HU" dirty="0" smtClean="0"/>
              <a:t/>
            </a:r>
            <a:br>
              <a:rPr lang="hu-HU" dirty="0" smtClean="0"/>
            </a:br>
            <a:r>
              <a:rPr lang="hu-HU" dirty="0" smtClean="0"/>
              <a:t/>
            </a:r>
            <a:br>
              <a:rPr lang="hu-HU" dirty="0" smtClean="0"/>
            </a:br>
            <a:r>
              <a:rPr lang="hu-HU" sz="8000" dirty="0" smtClean="0"/>
              <a:t>KIRÁNDULÁS</a:t>
            </a:r>
            <a:br>
              <a:rPr lang="hu-HU" sz="8000" dirty="0" smtClean="0"/>
            </a:br>
            <a:r>
              <a:rPr lang="hu-HU" sz="8000" dirty="0" smtClean="0"/>
              <a:t>ZIRC</a:t>
            </a:r>
            <a:endParaRPr lang="hu-HU" sz="8000" dirty="0"/>
          </a:p>
        </p:txBody>
      </p:sp>
    </p:spTree>
  </p:cSld>
  <p:clrMapOvr>
    <a:masterClrMapping/>
  </p:clrMapOvr>
  <p:transition spd="slow" advClick="0" advTm="5000">
    <p:dissolve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Kirándulás Zirc- 032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Kirándulás Zirc- 038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Kirándulás Zirc- 048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Kép 2" descr="Kirándulás Zirc- 050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Kirándulás Zirc- 056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slow" advClick="0" advTm="8000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Kirándulás Zirc- 060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Kirándulás Zirc- 067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Kirándulás Zirc- 069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Kirándulás Zirc- 074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slow" advClick="0" advTm="8000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0393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4000">
        <p:split orient="vert"/>
      </p:transition>
    </mc:Choice>
    <mc:Fallback xmlns="">
      <p:transition spd="slow" advClick="0" advTm="4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Kirándulás Zirc- 076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wedge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Kirándulás Zirc- 081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dissolve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Kirándulás Zirc- 085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Kirándulás Zirc- 090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Kirándulás Zirc- 094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95536" y="2492896"/>
            <a:ext cx="8305800" cy="1143000"/>
          </a:xfrm>
        </p:spPr>
        <p:txBody>
          <a:bodyPr>
            <a:noAutofit/>
          </a:bodyPr>
          <a:lstStyle/>
          <a:p>
            <a:pPr algn="ctr"/>
            <a:r>
              <a:rPr lang="hu-HU" sz="8000" dirty="0" smtClean="0"/>
              <a:t>Projektnyitó </a:t>
            </a:r>
            <a:br>
              <a:rPr lang="hu-HU" sz="8000" dirty="0" smtClean="0"/>
            </a:br>
            <a:r>
              <a:rPr lang="hu-HU" sz="8000" dirty="0" smtClean="0"/>
              <a:t>2013. november 25.</a:t>
            </a:r>
            <a:endParaRPr lang="hu-HU" sz="8000" dirty="0"/>
          </a:p>
        </p:txBody>
      </p:sp>
    </p:spTree>
    <p:extLst>
      <p:ext uri="{BB962C8B-B14F-4D97-AF65-F5344CB8AC3E}">
        <p14:creationId xmlns:p14="http://schemas.microsoft.com/office/powerpoint/2010/main" val="3944321607"/>
      </p:ext>
    </p:extLst>
  </p:cSld>
  <p:clrMapOvr>
    <a:masterClrMapping/>
  </p:clrMapOvr>
  <p:transition spd="slow" advClick="0" advTm="500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tanoda\TanodaÚj mappa\2013-11-25 Tanoda nyitó\Tanoda nyitó 001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3144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:\tanoda\TanodaÚj mappa\2013-11-25 Tanoda nyitó\Tanoda nyitó 007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8505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:cut/>
      </p:transition>
    </mc:Choice>
    <mc:Fallback xmlns="">
      <p:transition spd="slow" advClick="0" advTm="5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:\tanoda\TanodaÚj mappa\2013-11-25 Tanoda nyitó\Tanoda nyitó 010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3249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:circle/>
      </p:transition>
    </mc:Choice>
    <mc:Fallback xmlns="">
      <p:transition spd="slow" advClick="0" advTm="5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F:\tanoda\TanodaÚj mappa\2013-11-25 Tanoda nyitó\Tanoda nyitó 014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0647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:push dir="u"/>
      </p:transition>
    </mc:Choice>
    <mc:Fallback xmlns="">
      <p:transition spd="slow" advClick="0" advTm="5000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Tanoda2 001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slow" advClick="0" advTm="400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F:\tanoda\TanodaÚj mappa\2013-11-25 Tanoda nyitó\Tanoda nyitó 020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8527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F:\tanoda\TanodaÚj mappa\2013-11-25 Tanoda nyitó\Tanoda nyitó 023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1003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:circle/>
      </p:transition>
    </mc:Choice>
    <mc:Fallback xmlns="">
      <p:transition spd="slow" advClick="0" advTm="5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F:\tanoda\TanodaÚj mappa\2013-11-25 Tanoda nyitó\Tanoda nyitó 025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2500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:fade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67544" y="3140968"/>
            <a:ext cx="8305800" cy="1143000"/>
          </a:xfrm>
        </p:spPr>
        <p:txBody>
          <a:bodyPr>
            <a:noAutofit/>
          </a:bodyPr>
          <a:lstStyle/>
          <a:p>
            <a:pPr algn="ctr"/>
            <a:r>
              <a:rPr lang="hu-HU" sz="6000" dirty="0" smtClean="0"/>
              <a:t>Kirándulás Mosonmagyaróvár</a:t>
            </a:r>
            <a:br>
              <a:rPr lang="hu-HU" sz="6000" dirty="0" smtClean="0"/>
            </a:br>
            <a:r>
              <a:rPr lang="hu-HU" sz="6000" dirty="0" smtClean="0"/>
              <a:t>2014. március 29.</a:t>
            </a:r>
            <a:endParaRPr lang="hu-HU" sz="6000" dirty="0"/>
          </a:p>
        </p:txBody>
      </p:sp>
    </p:spTree>
    <p:extLst>
      <p:ext uri="{BB962C8B-B14F-4D97-AF65-F5344CB8AC3E}">
        <p14:creationId xmlns:p14="http://schemas.microsoft.com/office/powerpoint/2010/main" val="3698950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:circle/>
      </p:transition>
    </mc:Choice>
    <mc:Fallback xmlns="">
      <p:transition spd="slow" advClick="0" advTm="5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F:\tanoda\TanodaÚj mappa\2014-03-29 Futura\003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1312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:circle/>
      </p:transition>
    </mc:Choice>
    <mc:Fallback xmlns="">
      <p:transition spd="slow" advClick="0" advTm="5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F:\tanoda\TanodaÚj mappa\2014-03-29 Futura\007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6508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5000">
        <p:circle/>
      </p:transition>
    </mc:Choice>
    <mc:Fallback xmlns="">
      <p:transition spd="slow" advClick="0" advTm="5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F:\tanoda\TanodaÚj mappa\2014-03-29 Futura\013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7777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5000">
        <p:circle/>
      </p:transition>
    </mc:Choice>
    <mc:Fallback xmlns="">
      <p:transition spd="slow" advClick="0" advTm="5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F:\tanoda\TanodaÚj mappa\2014-03-29 Futura\015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1494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5000">
        <p:circle/>
      </p:transition>
    </mc:Choice>
    <mc:Fallback xmlns="">
      <p:transition spd="slow" advClick="0" advTm="5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F:\tanoda\TanodaÚj mappa\2014-03-29 Futura\018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8656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5000">
        <p:circle/>
      </p:transition>
    </mc:Choice>
    <mc:Fallback xmlns="">
      <p:transition spd="slow" advClick="0" advTm="5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F:\tanoda\TanodaÚj mappa\2014-03-29 Futura\026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7857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5000">
        <p:circle/>
      </p:transition>
    </mc:Choice>
    <mc:Fallback xmlns="">
      <p:transition spd="slow" advClick="0" advTm="5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Tanoda2 002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slow" advClick="0" advTm="4000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F:\tanoda\TanodaÚj mappa\2014-03-29 Futura\039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0929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5000">
        <p:circle/>
      </p:transition>
    </mc:Choice>
    <mc:Fallback xmlns="">
      <p:transition spd="slow" advClick="0" advTm="5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F:\tanoda\TanodaÚj mappa\2014-03-29 Futura\042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5581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5000">
        <p:circle/>
      </p:transition>
    </mc:Choice>
    <mc:Fallback xmlns="">
      <p:transition spd="slow" advClick="0" advTm="5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F:\tanoda\TanodaÚj mappa\2014-03-29 Futura\045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5367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5000">
        <p:circle/>
      </p:transition>
    </mc:Choice>
    <mc:Fallback xmlns="">
      <p:transition spd="slow" advClick="0" advTm="5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F:\tanoda\TanodaÚj mappa\2014-03-29 Futura\046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2491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5000">
        <p:circle/>
      </p:transition>
    </mc:Choice>
    <mc:Fallback xmlns="">
      <p:transition spd="slow" advClick="0" advTm="5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67544" y="2780928"/>
            <a:ext cx="8305800" cy="1143000"/>
          </a:xfrm>
        </p:spPr>
        <p:txBody>
          <a:bodyPr>
            <a:normAutofit/>
          </a:bodyPr>
          <a:lstStyle/>
          <a:p>
            <a:pPr algn="ctr"/>
            <a:r>
              <a:rPr lang="hu-HU" sz="6600" dirty="0" smtClean="0"/>
              <a:t>Kézműves foglalkozás</a:t>
            </a:r>
            <a:endParaRPr lang="hu-HU" sz="6600" dirty="0"/>
          </a:p>
        </p:txBody>
      </p:sp>
    </p:spTree>
    <p:extLst>
      <p:ext uri="{BB962C8B-B14F-4D97-AF65-F5344CB8AC3E}">
        <p14:creationId xmlns:p14="http://schemas.microsoft.com/office/powerpoint/2010/main" val="2500620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Bar dir="vert"/>
      </p:transition>
    </mc:Choice>
    <mc:Fallback xmlns="">
      <p:transition spd="slow" advClick="0" advTm="3000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F:\tanoda\TanodaÚj mappa\2014-04-16 Kézműves húsvét\Kézműves húsvét 003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1199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:randomBar dir="vert"/>
      </p:transition>
    </mc:Choice>
    <mc:Fallback xmlns="">
      <p:transition spd="slow" advClick="0" advTm="5000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F:\tanoda\TanodaÚj mappa\2014-04-16 Kézműves húsvét\Kézműves húsvét 006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5931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:randomBar dir="vert"/>
      </p:transition>
    </mc:Choice>
    <mc:Fallback xmlns="">
      <p:transition spd="slow" advClick="0" advTm="5000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F:\tanoda\TanodaÚj mappa\2014-04-16 Kézműves húsvét\Kézműves húsvét 012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2970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:randomBar dir="vert"/>
      </p:transition>
    </mc:Choice>
    <mc:Fallback xmlns="">
      <p:transition spd="slow" advClick="0" advTm="5000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F:\tanoda\TanodaÚj mappa\2014-04-16 Kézműves húsvét\Kézműves húsvét 015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5328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:randomBar dir="vert"/>
      </p:transition>
    </mc:Choice>
    <mc:Fallback xmlns="">
      <p:transition spd="slow" advClick="0" advTm="5000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F:\tanoda\TanodaÚj mappa\2014-04-16 Kézműves húsvét\Kézműves húsvét 020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8088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:randomBar dir="vert"/>
      </p:transition>
    </mc:Choice>
    <mc:Fallback xmlns="">
      <p:transition spd="slow" advClick="0" advTm="5000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Tanoda2 008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slow" advClick="0" advTm="4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539552" y="2780928"/>
            <a:ext cx="8305800" cy="1143000"/>
          </a:xfrm>
        </p:spPr>
        <p:txBody>
          <a:bodyPr>
            <a:noAutofit/>
          </a:bodyPr>
          <a:lstStyle/>
          <a:p>
            <a:pPr algn="ctr"/>
            <a:r>
              <a:rPr lang="hu-HU" sz="8000" dirty="0" smtClean="0"/>
              <a:t>Kulturális nap</a:t>
            </a:r>
            <a:endParaRPr lang="hu-HU" sz="8000" dirty="0"/>
          </a:p>
        </p:txBody>
      </p:sp>
    </p:spTree>
    <p:extLst>
      <p:ext uri="{BB962C8B-B14F-4D97-AF65-F5344CB8AC3E}">
        <p14:creationId xmlns:p14="http://schemas.microsoft.com/office/powerpoint/2010/main" val="1278006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F:\tanoda\TanodaÚj mappa\2014-05-03 Kulturális nap\023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6202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F:\tanoda\TanodaÚj mappa\2014-05-03 Kulturális nap\027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970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F:\tanoda\TanodaÚj mappa\2014-05-03 Kulturális nap\029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7" name="Picture 3" descr="F:\tanoda\TanodaÚj mappa\2014-05-03 Kulturális nap\037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462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F:\tanoda\TanodaÚj mappa\2014-05-03 Kulturális nap\033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2025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F:\tanoda\TanodaÚj mappa\2014-05-03 Kulturális nap\040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1663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F:\tanoda\TanodaÚj mappa\2014-05-03 Kulturális nap\045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6511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F:\tanoda\TanodaÚj mappa\2014-05-03 Kulturális nap\055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4623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F:\tanoda\TanodaÚj mappa\2014-05-03 Kulturális nap\069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3438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67544" y="2492896"/>
            <a:ext cx="8305800" cy="1143000"/>
          </a:xfrm>
        </p:spPr>
        <p:txBody>
          <a:bodyPr>
            <a:noAutofit/>
          </a:bodyPr>
          <a:lstStyle/>
          <a:p>
            <a:pPr algn="ctr"/>
            <a:r>
              <a:rPr lang="hu-HU" sz="6000" dirty="0" smtClean="0"/>
              <a:t>SZAKMAI KONFERENCIA</a:t>
            </a:r>
            <a:br>
              <a:rPr lang="hu-HU" sz="6000" dirty="0" smtClean="0"/>
            </a:br>
            <a:r>
              <a:rPr lang="hu-HU" sz="6000" dirty="0" smtClean="0"/>
              <a:t>2014. MÁJUS 16.</a:t>
            </a:r>
            <a:endParaRPr lang="hu-HU" sz="6000" dirty="0"/>
          </a:p>
        </p:txBody>
      </p:sp>
    </p:spTree>
    <p:extLst>
      <p:ext uri="{BB962C8B-B14F-4D97-AF65-F5344CB8AC3E}">
        <p14:creationId xmlns:p14="http://schemas.microsoft.com/office/powerpoint/2010/main" val="1365787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:push dir="u"/>
      </p:transition>
    </mc:Choice>
    <mc:Fallback xmlns="">
      <p:transition spd="slow" advClick="0" advTm="5000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Áramlás">
  <a:themeElements>
    <a:clrScheme name="Áramlás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Áramlás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Áramlás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1314</TotalTime>
  <Words>43</Words>
  <Application>Microsoft Office PowerPoint</Application>
  <PresentationFormat>Diavetítés a képernyőre (4:3 oldalarány)</PresentationFormat>
  <Paragraphs>15</Paragraphs>
  <Slides>145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3</vt:i4>
      </vt:variant>
      <vt:variant>
        <vt:lpstr>Téma</vt:lpstr>
      </vt:variant>
      <vt:variant>
        <vt:i4>1</vt:i4>
      </vt:variant>
      <vt:variant>
        <vt:lpstr>Diacímek</vt:lpstr>
      </vt:variant>
      <vt:variant>
        <vt:i4>145</vt:i4>
      </vt:variant>
    </vt:vector>
  </HeadingPairs>
  <TitlesOfParts>
    <vt:vector size="149" baseType="lpstr">
      <vt:lpstr>Calibri</vt:lpstr>
      <vt:lpstr>Constantia</vt:lpstr>
      <vt:lpstr>Wingdings 2</vt:lpstr>
      <vt:lpstr>Áramlás</vt:lpstr>
      <vt:lpstr>DUNÁNTÚLI CIGÁNYSÁG FELEMELKEDÉSÉÉRT KÖZHASZNÚ EGYESÜLET A LOVÁSZPATONAI DUCIFE TANODA TÁMOP-3.3.9.A-12/2-2012-0037 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NYÁRI TÁBOR 2013. 08.13.-08.18.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   KIRÁNDULÁS ZIRC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Projektnyitó  2013. november 25.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Kirándulás Mosonmagyaróvár 2014. március 29.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Kézműves foglalkozás</vt:lpstr>
      <vt:lpstr>PowerPoint bemutató</vt:lpstr>
      <vt:lpstr>PowerPoint bemutató</vt:lpstr>
      <vt:lpstr>PowerPoint bemutató</vt:lpstr>
      <vt:lpstr>PowerPoint bemutató</vt:lpstr>
      <vt:lpstr>PowerPoint bemutató</vt:lpstr>
      <vt:lpstr>Kulturális nap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SZAKMAI KONFERENCIA 2014. MÁJUS 16.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TÁBOR 2014. JÚLIUS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KULTURÁLIS NAP 2014. OKTÓBER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KIRÁNDULÁS BUDAPEST 2014. NOVEMBER 15.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KIRÁNDULÁS  2015. MÁRCIUS 21.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LOVÁSZPATONAI DUCIFE TANODA</dc:title>
  <dc:creator>admin</dc:creator>
  <cp:lastModifiedBy>uSER</cp:lastModifiedBy>
  <cp:revision>41</cp:revision>
  <dcterms:created xsi:type="dcterms:W3CDTF">2013-11-22T01:15:32Z</dcterms:created>
  <dcterms:modified xsi:type="dcterms:W3CDTF">2015-04-02T09:43:56Z</dcterms:modified>
</cp:coreProperties>
</file>